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550"/>
            <a:ext cx="5980170" cy="4306819"/>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0" l="0" r="0" t="0"/>
          <a:stretch/>
        </p:blipFill>
        <p:spPr>
          <a:xfrm>
            <a:off x="3164700" y="837274"/>
            <a:ext cx="5980172" cy="430526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0" l="0" r="0" t="0"/>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a:t>
            </a:r>
            <a:r>
              <a:rPr lang="en" sz="1100">
                <a:latin typeface="Montserrat"/>
                <a:ea typeface="Montserrat"/>
                <a:cs typeface="Montserrat"/>
                <a:sym typeface="Montserrat"/>
              </a:rPr>
              <a:t>0929COVID19MEXICOTOT"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